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5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317" r:id="rId39"/>
    <p:sldId id="321" r:id="rId40"/>
    <p:sldId id="322" r:id="rId41"/>
    <p:sldId id="323" r:id="rId42"/>
    <p:sldId id="324" r:id="rId43"/>
    <p:sldId id="305" r:id="rId44"/>
    <p:sldId id="307" r:id="rId45"/>
    <p:sldId id="306" r:id="rId46"/>
    <p:sldId id="296" r:id="rId47"/>
    <p:sldId id="299" r:id="rId48"/>
    <p:sldId id="300" r:id="rId49"/>
    <p:sldId id="301" r:id="rId50"/>
    <p:sldId id="326" r:id="rId51"/>
    <p:sldId id="325" r:id="rId52"/>
    <p:sldId id="327" r:id="rId53"/>
    <p:sldId id="302" r:id="rId54"/>
    <p:sldId id="303" r:id="rId55"/>
    <p:sldId id="328" r:id="rId56"/>
    <p:sldId id="329" r:id="rId57"/>
    <p:sldId id="330" r:id="rId58"/>
    <p:sldId id="331" r:id="rId59"/>
    <p:sldId id="332" r:id="rId60"/>
    <p:sldId id="304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117" d="100"/>
          <a:sy n="117" d="100"/>
        </p:scale>
        <p:origin x="1040" y="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will just have state and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12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where I use SWAPI or </a:t>
            </a:r>
            <a:r>
              <a:rPr lang="en-US" dirty="0" err="1"/>
              <a:t>somesuch</a:t>
            </a:r>
            <a:r>
              <a:rPr lang="en-US" dirty="0"/>
              <a:t> for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8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8D3741-4ACF-4DA5-ABD5-0C432115C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sleeping cat">
            <a:extLst>
              <a:ext uri="{FF2B5EF4-FFF2-40B4-BE49-F238E27FC236}">
                <a16:creationId xmlns:a16="http://schemas.microsoft.com/office/drawing/2014/main" id="{9C579C42-F144-462B-8F1F-FE024DFFA51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933BB-4FBC-4CF9-A587-61BA5C23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pc="100" dirty="0">
                <a:solidFill>
                  <a:srgbClr val="FFFFFF"/>
                </a:solidFill>
              </a:rPr>
              <a:t>Break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8588E83-7B84-4FD7-97FB-8724570C8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22DAE-7FD8-4013-A5DA-5FC320029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What's in the box???!?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Yes – that simple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7EE64-B3CF-4B08-81F9-B5144961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EC30-A861-455F-87FC-25DB060ED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Typically chain to mutations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815-7100-49AE-B3D3-49A19EA2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8D35-97A7-4F76-9BC3-8CB352CB9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6331-6095-48BD-A705-A1EA7E97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4CF1-1945-46AD-AF21-325329D56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08328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1678</Words>
  <Application>Microsoft Office PowerPoint</Application>
  <PresentationFormat>Widescreen</PresentationFormat>
  <Paragraphs>269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Break</vt:lpstr>
      <vt:lpstr>Page Enhancement versus Apps</vt:lpstr>
      <vt:lpstr>App Time!</vt:lpstr>
      <vt:lpstr>How?</vt:lpstr>
      <vt:lpstr>The CLI</vt:lpstr>
      <vt:lpstr>Single file Components</vt:lpstr>
      <vt:lpstr>Walkthrough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Example</vt:lpstr>
      <vt:lpstr>Actions</vt:lpstr>
      <vt:lpstr>Example</vt:lpstr>
      <vt:lpstr>Full EXAMPLE</vt:lpstr>
      <vt:lpstr>Vuex DEMO</vt:lpstr>
      <vt:lpstr>But wait – there’s more!</vt:lpstr>
      <vt:lpstr>Even MOAR!!!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26</cp:revision>
  <dcterms:created xsi:type="dcterms:W3CDTF">2019-06-27T17:57:41Z</dcterms:created>
  <dcterms:modified xsi:type="dcterms:W3CDTF">2019-07-11T14:01:03Z</dcterms:modified>
</cp:coreProperties>
</file>